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14" r:id="rId2"/>
  </p:sldMasterIdLst>
  <p:notesMasterIdLst>
    <p:notesMasterId r:id="rId77"/>
  </p:notesMasterIdLst>
  <p:handoutMasterIdLst>
    <p:handoutMasterId r:id="rId78"/>
  </p:handoutMasterIdLst>
  <p:sldIdLst>
    <p:sldId id="370" r:id="rId3"/>
    <p:sldId id="383" r:id="rId4"/>
    <p:sldId id="371" r:id="rId5"/>
    <p:sldId id="361" r:id="rId6"/>
    <p:sldId id="384" r:id="rId7"/>
    <p:sldId id="372" r:id="rId8"/>
    <p:sldId id="374" r:id="rId9"/>
    <p:sldId id="385" r:id="rId10"/>
    <p:sldId id="386" r:id="rId11"/>
    <p:sldId id="387" r:id="rId12"/>
    <p:sldId id="388" r:id="rId13"/>
    <p:sldId id="389" r:id="rId14"/>
    <p:sldId id="390" r:id="rId15"/>
    <p:sldId id="391" r:id="rId16"/>
    <p:sldId id="392" r:id="rId17"/>
    <p:sldId id="393" r:id="rId18"/>
    <p:sldId id="395" r:id="rId19"/>
    <p:sldId id="396" r:id="rId20"/>
    <p:sldId id="397" r:id="rId21"/>
    <p:sldId id="398" r:id="rId22"/>
    <p:sldId id="399" r:id="rId23"/>
    <p:sldId id="394" r:id="rId24"/>
    <p:sldId id="400" r:id="rId25"/>
    <p:sldId id="401" r:id="rId26"/>
    <p:sldId id="402" r:id="rId27"/>
    <p:sldId id="403" r:id="rId28"/>
    <p:sldId id="404" r:id="rId29"/>
    <p:sldId id="405" r:id="rId30"/>
    <p:sldId id="406" r:id="rId31"/>
    <p:sldId id="407" r:id="rId32"/>
    <p:sldId id="408" r:id="rId33"/>
    <p:sldId id="409" r:id="rId34"/>
    <p:sldId id="410" r:id="rId35"/>
    <p:sldId id="411" r:id="rId36"/>
    <p:sldId id="379" r:id="rId37"/>
    <p:sldId id="412" r:id="rId38"/>
    <p:sldId id="413" r:id="rId39"/>
    <p:sldId id="414" r:id="rId40"/>
    <p:sldId id="415" r:id="rId41"/>
    <p:sldId id="416" r:id="rId42"/>
    <p:sldId id="417" r:id="rId43"/>
    <p:sldId id="418" r:id="rId44"/>
    <p:sldId id="419" r:id="rId45"/>
    <p:sldId id="420" r:id="rId46"/>
    <p:sldId id="380" r:id="rId47"/>
    <p:sldId id="421" r:id="rId48"/>
    <p:sldId id="423" r:id="rId49"/>
    <p:sldId id="424" r:id="rId50"/>
    <p:sldId id="425" r:id="rId51"/>
    <p:sldId id="426" r:id="rId52"/>
    <p:sldId id="375" r:id="rId53"/>
    <p:sldId id="376" r:id="rId54"/>
    <p:sldId id="427" r:id="rId55"/>
    <p:sldId id="428" r:id="rId56"/>
    <p:sldId id="429" r:id="rId57"/>
    <p:sldId id="430" r:id="rId58"/>
    <p:sldId id="431" r:id="rId59"/>
    <p:sldId id="432" r:id="rId60"/>
    <p:sldId id="433" r:id="rId61"/>
    <p:sldId id="434" r:id="rId62"/>
    <p:sldId id="435" r:id="rId63"/>
    <p:sldId id="381" r:id="rId64"/>
    <p:sldId id="436" r:id="rId65"/>
    <p:sldId id="377" r:id="rId66"/>
    <p:sldId id="378" r:id="rId67"/>
    <p:sldId id="382" r:id="rId68"/>
    <p:sldId id="437" r:id="rId69"/>
    <p:sldId id="438" r:id="rId70"/>
    <p:sldId id="439" r:id="rId71"/>
    <p:sldId id="440" r:id="rId72"/>
    <p:sldId id="441" r:id="rId73"/>
    <p:sldId id="442" r:id="rId74"/>
    <p:sldId id="443" r:id="rId75"/>
    <p:sldId id="446" r:id="rId76"/>
  </p:sldIdLst>
  <p:sldSz cx="12190413" cy="6859588"/>
  <p:notesSz cx="6858000" cy="9144000"/>
  <p:custDataLst>
    <p:tags r:id="rId79"/>
  </p:custDataLst>
  <p:defaultTextStyle>
    <a:defPPr>
      <a:defRPr lang="zh-CN"/>
    </a:defPPr>
    <a:lvl1pPr marL="0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251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502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753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orient="horz" pos="3838">
          <p15:clr>
            <a:srgbClr val="A4A3A4"/>
          </p15:clr>
        </p15:guide>
        <p15:guide id="3" pos="3839">
          <p15:clr>
            <a:srgbClr val="A4A3A4"/>
          </p15:clr>
        </p15:guide>
        <p15:guide id="4" pos="7196">
          <p15:clr>
            <a:srgbClr val="A4A3A4"/>
          </p15:clr>
        </p15:guide>
        <p15:guide id="5" pos="8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9095"/>
    <a:srgbClr val="595959"/>
    <a:srgbClr val="57A4A9"/>
    <a:srgbClr val="FFFFFF"/>
    <a:srgbClr val="38B1BF"/>
    <a:srgbClr val="EF7768"/>
    <a:srgbClr val="FF9933"/>
    <a:srgbClr val="C7C7C7"/>
    <a:srgbClr val="F5F5F5"/>
    <a:srgbClr val="0045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54" autoAdjust="0"/>
    <p:restoredTop sz="94660"/>
  </p:normalViewPr>
  <p:slideViewPr>
    <p:cSldViewPr>
      <p:cViewPr varScale="1">
        <p:scale>
          <a:sx n="41" d="100"/>
          <a:sy n="41" d="100"/>
        </p:scale>
        <p:origin x="115" y="720"/>
      </p:cViewPr>
      <p:guideLst>
        <p:guide orient="horz" pos="2161"/>
        <p:guide orient="horz" pos="3838"/>
        <p:guide pos="3839"/>
        <p:guide pos="7196"/>
        <p:guide pos="80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-384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tags" Target="tags/tag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handoutMaster" Target="handoutMasters/handoutMaster1.xml"/><Relationship Id="rId8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6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image" Target="../media/image66.emf"/></Relationships>
</file>

<file path=ppt/drawings/_rels/vmlDrawing6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image" Target="../media/image68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C15E6-6BD2-4E4B-B1D4-218C26E1B228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5EDCA-2189-4435-B38B-6F3C2C044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569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7430C-5A66-4BD0-A971-34190B6C6019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C173A-3DA8-4893-B28A-1E15F55C33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74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871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686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55408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0274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4514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6275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53280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946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04871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34361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1915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87453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98022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89304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8251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570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4707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87056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3336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59299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4922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077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8656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3708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151629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9336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45283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29105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64275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05291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7394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81836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147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93587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3965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85534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8203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0348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11885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2994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31712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05262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788567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1313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91052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61616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15268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4053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50232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89255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0235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93651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452105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131440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879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36894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60840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807807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78172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78292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767176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46904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3012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19196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304442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21919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56808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32252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57997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831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642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8888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21" y="1600572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793" y="1600572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024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5378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6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6" y="2175378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944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7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7016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4" y="273114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116"/>
            <a:ext cx="6814779" cy="5854469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4" y="1435436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87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1713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916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7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8583"/>
            <a:ext cx="7314248" cy="805048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61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268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702"/>
            <a:ext cx="2742843" cy="58528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702"/>
            <a:ext cx="8025355" cy="58528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556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9515159"/>
      </p:ext>
    </p:extLst>
  </p:cSld>
  <p:clrMapOvr>
    <a:masterClrMapping/>
  </p:clrMapOvr>
  <p:transition spd="slow" advClick="0" advTm="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118941"/>
      </p:ext>
    </p:extLst>
  </p:cSld>
  <p:clrMapOvr>
    <a:masterClrMapping/>
  </p:clrMapOvr>
  <p:transition spd="slow" advClick="0" advTm="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/>
          <p:cNvSpPr txBox="1"/>
          <p:nvPr userDrawn="1"/>
        </p:nvSpPr>
        <p:spPr>
          <a:xfrm>
            <a:off x="10801374" y="405458"/>
            <a:ext cx="1072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4140442"/>
      </p:ext>
    </p:extLst>
  </p:cSld>
  <p:clrMapOvr>
    <a:masterClrMapping/>
  </p:clrMapOvr>
  <p:transition spd="slow" advClick="0" advTm="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2637010"/>
      </p:ext>
    </p:extLst>
  </p:cSld>
  <p:clrMapOvr>
    <a:masterClrMapping/>
  </p:clrMapOvr>
  <p:transition spd="slow" advClick="0" advTm="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7505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6" descr="0006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" y="2"/>
            <a:ext cx="12190413" cy="669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5838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275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959" y="4407924"/>
            <a:ext cx="10361851" cy="1362391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959" y="2907386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868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2" r:id="rId2"/>
    <p:sldLayoutId id="2147483710" r:id="rId3"/>
    <p:sldLayoutId id="2147483713" r:id="rId4"/>
    <p:sldLayoutId id="2147483707" r:id="rId5"/>
    <p:sldLayoutId id="2147483726" r:id="rId6"/>
  </p:sldLayoutIdLst>
  <p:transition spd="slow" advClick="0" advTm="0">
    <p:wipe/>
  </p:transition>
  <p:txStyles>
    <p:titleStyle>
      <a:lvl1pPr algn="ctr" defTabSz="1088502" rtl="0" eaLnBrk="1" latinLnBrk="0" hangingPunct="1"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8188" indent="-408188" algn="l" defTabSz="1088502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84408" indent="-340157" algn="l" defTabSz="1088502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627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904878" indent="-272125" algn="l" defTabSz="108850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29" indent="-272125" algn="l" defTabSz="1088502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80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631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88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13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51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02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753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00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25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505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756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007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701"/>
            <a:ext cx="10971372" cy="1143265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7824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219170"/>
              <a:t>2020/3/3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7824"/>
            <a:ext cx="3860297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7824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21917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50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Word_Document8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Word_Document9.doc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4.emf"/><Relationship Id="rId4" Type="http://schemas.openxmlformats.org/officeDocument/2006/relationships/package" Target="../embeddings/Microsoft_Word_Document10.doc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Word_Document11.doc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Word_Document12.doc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Word_Document13.doc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14.doc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Word_Document15.doc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Word_Document16.doc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Word_Document17.docx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Word_Document.docx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Word_Document18.doc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Word_Document19.doc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Word_Document20.doc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6" Type="http://schemas.openxmlformats.org/officeDocument/2006/relationships/package" Target="../embeddings/Microsoft_Word_Document22.docx"/><Relationship Id="rId5" Type="http://schemas.openxmlformats.org/officeDocument/2006/relationships/image" Target="../media/image25.emf"/><Relationship Id="rId4" Type="http://schemas.openxmlformats.org/officeDocument/2006/relationships/package" Target="../embeddings/Microsoft_Word_Document21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27.emf"/><Relationship Id="rId4" Type="http://schemas.openxmlformats.org/officeDocument/2006/relationships/package" Target="../embeddings/Microsoft_Word_Document23.doc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28.emf"/><Relationship Id="rId4" Type="http://schemas.openxmlformats.org/officeDocument/2006/relationships/package" Target="../embeddings/Microsoft_Word_Document24.doc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Word_Document25.doc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26.doc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31.emf"/><Relationship Id="rId4" Type="http://schemas.openxmlformats.org/officeDocument/2006/relationships/package" Target="../embeddings/Microsoft_Word_Document27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32.emf"/><Relationship Id="rId4" Type="http://schemas.openxmlformats.org/officeDocument/2006/relationships/package" Target="../embeddings/Microsoft_Word_Document28.docx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33.emf"/><Relationship Id="rId4" Type="http://schemas.openxmlformats.org/officeDocument/2006/relationships/package" Target="../embeddings/Microsoft_Word_Document29.doc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Word_Document30.doc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Word_Document31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Word_Document32.doc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Word_Document33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Word_Document34.docx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39.emf"/><Relationship Id="rId4" Type="http://schemas.openxmlformats.org/officeDocument/2006/relationships/package" Target="../embeddings/Microsoft_Word_Document35.doc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Word_Document36.doc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Word_Document37.docx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Word_Document38.doc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6" Type="http://schemas.openxmlformats.org/officeDocument/2006/relationships/package" Target="../embeddings/Microsoft_Word_Document2.docx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Document1.docx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43.emf"/><Relationship Id="rId4" Type="http://schemas.openxmlformats.org/officeDocument/2006/relationships/package" Target="../embeddings/Microsoft_Word_Document39.docx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44.emf"/><Relationship Id="rId4" Type="http://schemas.openxmlformats.org/officeDocument/2006/relationships/package" Target="../embeddings/Microsoft_Word_Document40.docx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45.emf"/><Relationship Id="rId4" Type="http://schemas.openxmlformats.org/officeDocument/2006/relationships/package" Target="../embeddings/Microsoft_Word_Document41.doc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46.emf"/><Relationship Id="rId4" Type="http://schemas.openxmlformats.org/officeDocument/2006/relationships/package" Target="../embeddings/Microsoft_Word_Document42.docx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47.emf"/><Relationship Id="rId4" Type="http://schemas.openxmlformats.org/officeDocument/2006/relationships/package" Target="../embeddings/Microsoft_Word_Document43.docx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48.emf"/><Relationship Id="rId4" Type="http://schemas.openxmlformats.org/officeDocument/2006/relationships/package" Target="../embeddings/Microsoft_Word_Document44.doc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49.emf"/><Relationship Id="rId4" Type="http://schemas.openxmlformats.org/officeDocument/2006/relationships/package" Target="../embeddings/Microsoft_Word_Document45.docx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50.emf"/><Relationship Id="rId4" Type="http://schemas.openxmlformats.org/officeDocument/2006/relationships/package" Target="../embeddings/Microsoft_Word_Document46.docx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6.vml"/><Relationship Id="rId5" Type="http://schemas.openxmlformats.org/officeDocument/2006/relationships/image" Target="../media/image51.emf"/><Relationship Id="rId4" Type="http://schemas.openxmlformats.org/officeDocument/2006/relationships/package" Target="../embeddings/Microsoft_Word_Document47.docx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52.emf"/><Relationship Id="rId4" Type="http://schemas.openxmlformats.org/officeDocument/2006/relationships/package" Target="../embeddings/Microsoft_Word_Document48.doc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Word_Document3.docx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8.vml"/><Relationship Id="rId5" Type="http://schemas.openxmlformats.org/officeDocument/2006/relationships/image" Target="../media/image53.emf"/><Relationship Id="rId4" Type="http://schemas.openxmlformats.org/officeDocument/2006/relationships/package" Target="../embeddings/Microsoft_Word_Document49.docx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54.emf"/><Relationship Id="rId4" Type="http://schemas.openxmlformats.org/officeDocument/2006/relationships/package" Target="../embeddings/Microsoft_Word_Document50.docx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0.vml"/><Relationship Id="rId5" Type="http://schemas.openxmlformats.org/officeDocument/2006/relationships/image" Target="../media/image55.emf"/><Relationship Id="rId4" Type="http://schemas.openxmlformats.org/officeDocument/2006/relationships/package" Target="../embeddings/Microsoft_Word_Document51.docx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56.emf"/><Relationship Id="rId4" Type="http://schemas.openxmlformats.org/officeDocument/2006/relationships/package" Target="../embeddings/Microsoft_Word_Document52.doc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2.vml"/><Relationship Id="rId5" Type="http://schemas.openxmlformats.org/officeDocument/2006/relationships/image" Target="../media/image57.emf"/><Relationship Id="rId4" Type="http://schemas.openxmlformats.org/officeDocument/2006/relationships/package" Target="../embeddings/Microsoft_Word_Document53.doc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3.vml"/><Relationship Id="rId5" Type="http://schemas.openxmlformats.org/officeDocument/2006/relationships/image" Target="../media/image58.emf"/><Relationship Id="rId4" Type="http://schemas.openxmlformats.org/officeDocument/2006/relationships/package" Target="../embeddings/Microsoft_Word_Document54.doc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4.vml"/><Relationship Id="rId5" Type="http://schemas.openxmlformats.org/officeDocument/2006/relationships/image" Target="../media/image59.emf"/><Relationship Id="rId4" Type="http://schemas.openxmlformats.org/officeDocument/2006/relationships/package" Target="../embeddings/Microsoft_Word_Document55.doc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60.emf"/><Relationship Id="rId4" Type="http://schemas.openxmlformats.org/officeDocument/2006/relationships/package" Target="../embeddings/Microsoft_Word_Document56.doc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61.emf"/><Relationship Id="rId4" Type="http://schemas.openxmlformats.org/officeDocument/2006/relationships/package" Target="../embeddings/Microsoft_Word_Document57.doc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Word_Document4.docx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62.emf"/><Relationship Id="rId4" Type="http://schemas.openxmlformats.org/officeDocument/2006/relationships/package" Target="../embeddings/Microsoft_Word_Document58.doc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63.emf"/><Relationship Id="rId4" Type="http://schemas.openxmlformats.org/officeDocument/2006/relationships/package" Target="../embeddings/Microsoft_Word_Document59.doc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64.emf"/><Relationship Id="rId4" Type="http://schemas.openxmlformats.org/officeDocument/2006/relationships/package" Target="../embeddings/Microsoft_Word_Document60.docx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0.vml"/><Relationship Id="rId5" Type="http://schemas.openxmlformats.org/officeDocument/2006/relationships/image" Target="../media/image65.emf"/><Relationship Id="rId4" Type="http://schemas.openxmlformats.org/officeDocument/2006/relationships/package" Target="../embeddings/Microsoft_Word_Document61.docx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7" Type="http://schemas.openxmlformats.org/officeDocument/2006/relationships/image" Target="../media/image67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1.vml"/><Relationship Id="rId6" Type="http://schemas.openxmlformats.org/officeDocument/2006/relationships/package" Target="../embeddings/Microsoft_Word_Document63.docx"/><Relationship Id="rId5" Type="http://schemas.openxmlformats.org/officeDocument/2006/relationships/image" Target="../media/image66.emf"/><Relationship Id="rId4" Type="http://schemas.openxmlformats.org/officeDocument/2006/relationships/package" Target="../embeddings/Microsoft_Word_Document62.docx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7" Type="http://schemas.openxmlformats.org/officeDocument/2006/relationships/image" Target="../media/image69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2.vml"/><Relationship Id="rId6" Type="http://schemas.openxmlformats.org/officeDocument/2006/relationships/package" Target="../embeddings/Microsoft_Word_Document65.docx"/><Relationship Id="rId5" Type="http://schemas.openxmlformats.org/officeDocument/2006/relationships/image" Target="../media/image68.emf"/><Relationship Id="rId4" Type="http://schemas.openxmlformats.org/officeDocument/2006/relationships/package" Target="../embeddings/Microsoft_Word_Document64.docx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70.emf"/><Relationship Id="rId4" Type="http://schemas.openxmlformats.org/officeDocument/2006/relationships/package" Target="../embeddings/Microsoft_Word_Document66.doc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71.emf"/><Relationship Id="rId4" Type="http://schemas.openxmlformats.org/officeDocument/2006/relationships/package" Target="../embeddings/Microsoft_Word_Document67.docx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5.vml"/><Relationship Id="rId5" Type="http://schemas.openxmlformats.org/officeDocument/2006/relationships/image" Target="../media/image72.emf"/><Relationship Id="rId4" Type="http://schemas.openxmlformats.org/officeDocument/2006/relationships/package" Target="../embeddings/Microsoft_Word_Document68.docx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6.vml"/><Relationship Id="rId5" Type="http://schemas.openxmlformats.org/officeDocument/2006/relationships/image" Target="../media/image73.emf"/><Relationship Id="rId4" Type="http://schemas.openxmlformats.org/officeDocument/2006/relationships/package" Target="../embeddings/Microsoft_Word_Document69.doc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Word_Document5.docx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7.vml"/><Relationship Id="rId5" Type="http://schemas.openxmlformats.org/officeDocument/2006/relationships/image" Target="../media/image74.emf"/><Relationship Id="rId4" Type="http://schemas.openxmlformats.org/officeDocument/2006/relationships/package" Target="../embeddings/Microsoft_Word_Document70.docx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8.vml"/><Relationship Id="rId5" Type="http://schemas.openxmlformats.org/officeDocument/2006/relationships/image" Target="../media/image75.emf"/><Relationship Id="rId4" Type="http://schemas.openxmlformats.org/officeDocument/2006/relationships/package" Target="../embeddings/Microsoft_Word_Document71.docx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76.emf"/><Relationship Id="rId4" Type="http://schemas.openxmlformats.org/officeDocument/2006/relationships/package" Target="../embeddings/Microsoft_Word_Document72.docx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0.vml"/><Relationship Id="rId5" Type="http://schemas.openxmlformats.org/officeDocument/2006/relationships/image" Target="../media/image77.emf"/><Relationship Id="rId4" Type="http://schemas.openxmlformats.org/officeDocument/2006/relationships/package" Target="../embeddings/Microsoft_Word_Document73.docx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1.vml"/><Relationship Id="rId5" Type="http://schemas.openxmlformats.org/officeDocument/2006/relationships/image" Target="../media/image78.emf"/><Relationship Id="rId4" Type="http://schemas.openxmlformats.org/officeDocument/2006/relationships/package" Target="../embeddings/Microsoft_Word_Document74.doc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Word_Document6.doc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Document7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4655046" y="1127493"/>
            <a:ext cx="2880320" cy="2483034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6406814"/>
            <a:ext cx="12190412" cy="452774"/>
            <a:chOff x="1" y="6406814"/>
            <a:chExt cx="12190412" cy="452774"/>
          </a:xfrm>
        </p:grpSpPr>
        <p:sp>
          <p:nvSpPr>
            <p:cNvPr id="32" name="六边形 31"/>
            <p:cNvSpPr/>
            <p:nvPr/>
          </p:nvSpPr>
          <p:spPr>
            <a:xfrm>
              <a:off x="1" y="6406814"/>
              <a:ext cx="3041773" cy="45277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六边形 32"/>
            <p:cNvSpPr/>
            <p:nvPr/>
          </p:nvSpPr>
          <p:spPr>
            <a:xfrm>
              <a:off x="3041775" y="6406814"/>
              <a:ext cx="3063750" cy="45277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六边形 33"/>
            <p:cNvSpPr/>
            <p:nvPr/>
          </p:nvSpPr>
          <p:spPr>
            <a:xfrm>
              <a:off x="6095207" y="6406814"/>
              <a:ext cx="3047603" cy="45277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六边形 34"/>
            <p:cNvSpPr/>
            <p:nvPr/>
          </p:nvSpPr>
          <p:spPr>
            <a:xfrm>
              <a:off x="9142810" y="6406814"/>
              <a:ext cx="3047603" cy="45277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六边形 35"/>
          <p:cNvSpPr/>
          <p:nvPr/>
        </p:nvSpPr>
        <p:spPr>
          <a:xfrm flipV="1">
            <a:off x="0" y="0"/>
            <a:ext cx="3047603" cy="93401"/>
          </a:xfrm>
          <a:prstGeom prst="hexagon">
            <a:avLst/>
          </a:prstGeom>
          <a:solidFill>
            <a:srgbClr val="5FCA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452349" y="1263776"/>
            <a:ext cx="3262397" cy="1323423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8000" dirty="0">
                <a:solidFill>
                  <a:srgbClr val="319095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第七章</a:t>
            </a:r>
          </a:p>
        </p:txBody>
      </p:sp>
      <p:sp>
        <p:nvSpPr>
          <p:cNvPr id="42" name="矩形 41"/>
          <p:cNvSpPr/>
          <p:nvPr/>
        </p:nvSpPr>
        <p:spPr>
          <a:xfrm>
            <a:off x="3448722" y="2682045"/>
            <a:ext cx="5827203" cy="1446534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8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插值与拟合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90550" y="139852"/>
            <a:ext cx="5305293" cy="692493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altLang="zh-CN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Python</a:t>
            </a:r>
            <a:r>
              <a:rPr lang="zh-CN" altLang="en-US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数学实验与建模</a:t>
            </a:r>
          </a:p>
        </p:txBody>
      </p:sp>
      <p:pic>
        <p:nvPicPr>
          <p:cNvPr id="46" name="商务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18122" y="6197364"/>
            <a:ext cx="812694" cy="812988"/>
          </a:xfrm>
          <a:prstGeom prst="rect">
            <a:avLst/>
          </a:prstGeom>
        </p:spPr>
      </p:pic>
      <p:sp>
        <p:nvSpPr>
          <p:cNvPr id="19" name="六边形 18"/>
          <p:cNvSpPr/>
          <p:nvPr/>
        </p:nvSpPr>
        <p:spPr>
          <a:xfrm flipV="1">
            <a:off x="3041774" y="2632"/>
            <a:ext cx="3047603" cy="93401"/>
          </a:xfrm>
          <a:prstGeom prst="hexagon">
            <a:avLst/>
          </a:prstGeom>
          <a:solidFill>
            <a:srgbClr val="A0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0" name="六边形 19"/>
          <p:cNvSpPr/>
          <p:nvPr/>
        </p:nvSpPr>
        <p:spPr>
          <a:xfrm flipV="1">
            <a:off x="6083548" y="2632"/>
            <a:ext cx="3047603" cy="93401"/>
          </a:xfrm>
          <a:prstGeom prst="hexag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1" name="六边形 20"/>
          <p:cNvSpPr/>
          <p:nvPr/>
        </p:nvSpPr>
        <p:spPr>
          <a:xfrm flipV="1">
            <a:off x="9142810" y="2632"/>
            <a:ext cx="3047603" cy="93401"/>
          </a:xfrm>
          <a:prstGeom prst="hexagon">
            <a:avLst/>
          </a:prstGeom>
          <a:solidFill>
            <a:srgbClr val="F58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94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3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4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  <p:bldLst>
      <p:bldP spid="36" grpId="0" animBg="1"/>
      <p:bldP spid="40" grpId="0"/>
      <p:bldP spid="42" grpId="0"/>
      <p:bldP spid="45" grpId="0"/>
      <p:bldP spid="19" grpId="0" animBg="1"/>
      <p:bldP spid="20" grpId="0" animBg="1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16656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527344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971552"/>
              </p:ext>
            </p:extLst>
          </p:nvPr>
        </p:nvGraphicFramePr>
        <p:xfrm>
          <a:off x="465138" y="1108183"/>
          <a:ext cx="11258550" cy="504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8" name="Document" r:id="rId4" imgW="11537474" imgH="5176858" progId="Word.Document.12">
                  <p:embed/>
                </p:oleObj>
              </mc:Choice>
              <mc:Fallback>
                <p:oleObj name="Document" r:id="rId4" imgW="11537474" imgH="517685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108183"/>
                        <a:ext cx="11258550" cy="5048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614335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0329494"/>
              </p:ext>
            </p:extLst>
          </p:nvPr>
        </p:nvGraphicFramePr>
        <p:xfrm>
          <a:off x="367506" y="1269554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7506" y="1269554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770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111877"/>
              </p:ext>
            </p:extLst>
          </p:nvPr>
        </p:nvGraphicFramePr>
        <p:xfrm>
          <a:off x="361950" y="1333500"/>
          <a:ext cx="1125855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0" name="Document" r:id="rId4" imgW="11537474" imgH="4944340" progId="Word.Document.12">
                  <p:embed/>
                </p:oleObj>
              </mc:Choice>
              <mc:Fallback>
                <p:oleObj name="Document" r:id="rId4" imgW="11537474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66756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094113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57869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8534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975461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8441284"/>
              </p:ext>
            </p:extLst>
          </p:nvPr>
        </p:nvGraphicFramePr>
        <p:xfrm>
          <a:off x="361950" y="1333500"/>
          <a:ext cx="11537474" cy="41533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3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537474" cy="41533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097482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9265511"/>
              </p:ext>
            </p:extLst>
          </p:nvPr>
        </p:nvGraphicFramePr>
        <p:xfrm>
          <a:off x="465138" y="1106375"/>
          <a:ext cx="11258550" cy="520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3" name="Document" r:id="rId4" imgW="11537474" imgH="5340016" progId="Word.Document.12">
                  <p:embed/>
                </p:oleObj>
              </mc:Choice>
              <mc:Fallback>
                <p:oleObj name="Document" r:id="rId4" imgW="11537474" imgH="534001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106375"/>
                        <a:ext cx="11258550" cy="520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959493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5409771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7" name="Document" r:id="rId4" imgW="11537474" imgH="4152986" progId="Word.Document.12">
                  <p:embed/>
                </p:oleObj>
              </mc:Choice>
              <mc:Fallback>
                <p:oleObj name="Document" r:id="rId4" imgW="11537474" imgH="415298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527137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524036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140415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第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章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0055915"/>
              </p:ext>
            </p:extLst>
          </p:nvPr>
        </p:nvGraphicFramePr>
        <p:xfrm>
          <a:off x="465138" y="1053531"/>
          <a:ext cx="11258550" cy="520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8" name="Document" r:id="rId4" imgW="11537474" imgH="5340016" progId="Word.Document.12">
                  <p:embed/>
                </p:oleObj>
              </mc:Choice>
              <mc:Fallback>
                <p:oleObj name="Document" r:id="rId4" imgW="11537474" imgH="534001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053531"/>
                        <a:ext cx="11258550" cy="520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036279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948763"/>
              </p:ext>
            </p:extLst>
          </p:nvPr>
        </p:nvGraphicFramePr>
        <p:xfrm>
          <a:off x="361950" y="1333500"/>
          <a:ext cx="11239500" cy="422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5" name="Document" r:id="rId4" imgW="11514849" imgH="4342020" progId="Word.Document.12">
                  <p:embed/>
                </p:oleObj>
              </mc:Choice>
              <mc:Fallback>
                <p:oleObj name="Document" r:id="rId4" imgW="11514849" imgH="434202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229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028271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5144286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9" name="Document" r:id="rId4" imgW="11537474" imgH="4144361" progId="Word.Document.12">
                  <p:embed/>
                </p:oleObj>
              </mc:Choice>
              <mc:Fallback>
                <p:oleObj name="Document" r:id="rId4" imgW="11537474" imgH="414436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719957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114550"/>
              </p:ext>
            </p:extLst>
          </p:nvPr>
        </p:nvGraphicFramePr>
        <p:xfrm>
          <a:off x="222480" y="1053531"/>
          <a:ext cx="11487150" cy="577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4" name="Document" r:id="rId4" imgW="11980988" imgH="5928679" progId="Word.Document.12">
                  <p:embed/>
                </p:oleObj>
              </mc:Choice>
              <mc:Fallback>
                <p:oleObj name="Document" r:id="rId4" imgW="11980988" imgH="592867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480" y="1053531"/>
                        <a:ext cx="11487150" cy="577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2662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08133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D82B4586-3B4A-4040-BC71-4830540F7D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404946"/>
              </p:ext>
            </p:extLst>
          </p:nvPr>
        </p:nvGraphicFramePr>
        <p:xfrm>
          <a:off x="361950" y="35814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6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950" y="35814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068581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9568248"/>
              </p:ext>
            </p:extLst>
          </p:nvPr>
        </p:nvGraphicFramePr>
        <p:xfrm>
          <a:off x="361950" y="1333500"/>
          <a:ext cx="1125855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8" name="Document" r:id="rId4" imgW="11537474" imgH="4266191" progId="Word.Document.12">
                  <p:embed/>
                </p:oleObj>
              </mc:Choice>
              <mc:Fallback>
                <p:oleObj name="Document" r:id="rId4" imgW="11537474" imgH="42661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97468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3499342"/>
              </p:ext>
            </p:extLst>
          </p:nvPr>
        </p:nvGraphicFramePr>
        <p:xfrm>
          <a:off x="465138" y="966803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2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966803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36305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848125"/>
              </p:ext>
            </p:extLst>
          </p:nvPr>
        </p:nvGraphicFramePr>
        <p:xfrm>
          <a:off x="368299" y="134156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34156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19591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5370557"/>
              </p:ext>
            </p:extLst>
          </p:nvPr>
        </p:nvGraphicFramePr>
        <p:xfrm>
          <a:off x="361950" y="1333500"/>
          <a:ext cx="11449050" cy="577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0" name="Document" r:id="rId4" imgW="11728885" imgH="5928679" progId="Word.Document.12">
                  <p:embed/>
                </p:oleObj>
              </mc:Choice>
              <mc:Fallback>
                <p:oleObj name="Document" r:id="rId4" imgW="11728885" imgH="592867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577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07136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131126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542277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249791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343186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130821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201422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2130821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插值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7401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8107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740118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拟合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974459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  <p:bldP spid="90" grpId="0"/>
      <p:bldP spid="92" grpId="0"/>
      <p:bldP spid="3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87506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0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19087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999118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300118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9630125"/>
              </p:ext>
            </p:extLst>
          </p:nvPr>
        </p:nvGraphicFramePr>
        <p:xfrm>
          <a:off x="361950" y="1333500"/>
          <a:ext cx="1125855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9" name="Document" r:id="rId4" imgW="11537474" imgH="5475502" progId="Word.Document.12">
                  <p:embed/>
                </p:oleObj>
              </mc:Choice>
              <mc:Fallback>
                <p:oleObj name="Document" r:id="rId4" imgW="11537474" imgH="547550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70077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2246680"/>
              </p:ext>
            </p:extLst>
          </p:nvPr>
        </p:nvGraphicFramePr>
        <p:xfrm>
          <a:off x="457200" y="1123950"/>
          <a:ext cx="11239500" cy="539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3" name="Document" r:id="rId4" imgW="11514849" imgH="5537675" progId="Word.Document.12">
                  <p:embed/>
                </p:oleObj>
              </mc:Choice>
              <mc:Fallback>
                <p:oleObj name="Document" r:id="rId4" imgW="11514849" imgH="55376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" y="1123950"/>
                        <a:ext cx="11239500" cy="539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8447521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050502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203723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7.1.2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用</a:t>
            </a: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Python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求解插值问题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781077"/>
              </p:ext>
            </p:extLst>
          </p:nvPr>
        </p:nvGraphicFramePr>
        <p:xfrm>
          <a:off x="323850" y="1752600"/>
          <a:ext cx="1123950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60" name="Document" r:id="rId4" imgW="11514849" imgH="4153346" progId="Word.Document.12">
                  <p:embed/>
                </p:oleObj>
              </mc:Choice>
              <mc:Fallback>
                <p:oleObj name="Document" r:id="rId4" imgW="11514849" imgH="4153346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97675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3430253"/>
              </p:ext>
            </p:extLst>
          </p:nvPr>
        </p:nvGraphicFramePr>
        <p:xfrm>
          <a:off x="361950" y="1333500"/>
          <a:ext cx="11258550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21" name="Document" r:id="rId4" imgW="11537474" imgH="4218753" progId="Word.Document.12">
                  <p:embed/>
                </p:oleObj>
              </mc:Choice>
              <mc:Fallback>
                <p:oleObj name="Document" r:id="rId4" imgW="11537474" imgH="42187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1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559642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643745"/>
              </p:ext>
            </p:extLst>
          </p:nvPr>
        </p:nvGraphicFramePr>
        <p:xfrm>
          <a:off x="361950" y="1333500"/>
          <a:ext cx="11258550" cy="539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5" name="Document" r:id="rId4" imgW="11514849" imgH="5519706" progId="Word.Document.12">
                  <p:embed/>
                </p:oleObj>
              </mc:Choice>
              <mc:Fallback>
                <p:oleObj name="Document" r:id="rId4" imgW="11514849" imgH="551970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9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154065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815535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9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292006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890624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9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209280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4925760"/>
              </p:ext>
            </p:extLst>
          </p:nvPr>
        </p:nvGraphicFramePr>
        <p:xfrm>
          <a:off x="368299" y="1053531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053531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64BD4B72-2E65-4564-B5CB-BC3CB5A74E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1138828"/>
              </p:ext>
            </p:extLst>
          </p:nvPr>
        </p:nvGraphicFramePr>
        <p:xfrm>
          <a:off x="342900" y="371475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2900" y="371475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59570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3562567"/>
              </p:ext>
            </p:extLst>
          </p:nvPr>
        </p:nvGraphicFramePr>
        <p:xfrm>
          <a:off x="984250" y="1116013"/>
          <a:ext cx="13063538" cy="524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17" name="Document" r:id="rId4" imgW="12354114" imgH="4730509" progId="Word.Document.12">
                  <p:embed/>
                </p:oleObj>
              </mc:Choice>
              <mc:Fallback>
                <p:oleObj name="Document" r:id="rId4" imgW="12354114" imgH="473050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0" y="1116013"/>
                        <a:ext cx="13063538" cy="524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43792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846903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41" name="Document" r:id="rId4" imgW="11537474" imgH="4252175" progId="Word.Document.12">
                  <p:embed/>
                </p:oleObj>
              </mc:Choice>
              <mc:Fallback>
                <p:oleObj name="Document" r:id="rId4" imgW="11537474" imgH="42521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90597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486666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613695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763617"/>
              </p:ext>
            </p:extLst>
          </p:nvPr>
        </p:nvGraphicFramePr>
        <p:xfrm>
          <a:off x="361950" y="1333500"/>
          <a:ext cx="11258550" cy="561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9" name="Document" r:id="rId4" imgW="11537474" imgH="5772349" progId="Word.Document.12">
                  <p:embed/>
                </p:oleObj>
              </mc:Choice>
              <mc:Fallback>
                <p:oleObj name="Document" r:id="rId4" imgW="11537474" imgH="577234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61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4282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5729102"/>
              </p:ext>
            </p:extLst>
          </p:nvPr>
        </p:nvGraphicFramePr>
        <p:xfrm>
          <a:off x="190550" y="909514"/>
          <a:ext cx="11258550" cy="560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14" name="Document" r:id="rId4" imgW="11491865" imgH="5737849" progId="Word.Document.12">
                  <p:embed/>
                </p:oleObj>
              </mc:Choice>
              <mc:Fallback>
                <p:oleObj name="Document" r:id="rId4" imgW="11491865" imgH="573784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909514"/>
                        <a:ext cx="11258550" cy="560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24985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2616517"/>
              </p:ext>
            </p:extLst>
          </p:nvPr>
        </p:nvGraphicFramePr>
        <p:xfrm>
          <a:off x="0" y="1071364"/>
          <a:ext cx="12896850" cy="672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6" name="Document" r:id="rId4" imgW="13145257" imgH="6884269" progId="Word.Document.12">
                  <p:embed/>
                </p:oleObj>
              </mc:Choice>
              <mc:Fallback>
                <p:oleObj name="Document" r:id="rId4" imgW="13145257" imgH="688426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071364"/>
                        <a:ext cx="12896850" cy="672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130964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8398178"/>
              </p:ext>
            </p:extLst>
          </p:nvPr>
        </p:nvGraphicFramePr>
        <p:xfrm>
          <a:off x="180087" y="1232738"/>
          <a:ext cx="12153900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85" name="Document" r:id="rId4" imgW="11548966" imgH="5369845" progId="Word.Document.12">
                  <p:embed/>
                </p:oleObj>
              </mc:Choice>
              <mc:Fallback>
                <p:oleObj name="Document" r:id="rId4" imgW="11548966" imgH="536984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0087" y="1232738"/>
                        <a:ext cx="12153900" cy="563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593948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255520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3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939547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667499"/>
              </p:ext>
            </p:extLst>
          </p:nvPr>
        </p:nvGraphicFramePr>
        <p:xfrm>
          <a:off x="-169490" y="974714"/>
          <a:ext cx="12077700" cy="817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57" name="Document" r:id="rId4" imgW="12408701" imgH="7977141" progId="Word.Document.12">
                  <p:embed/>
                </p:oleObj>
              </mc:Choice>
              <mc:Fallback>
                <p:oleObj name="Document" r:id="rId4" imgW="12408701" imgH="797714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69490" y="974714"/>
                        <a:ext cx="12077700" cy="8172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667601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541470"/>
              </p:ext>
            </p:extLst>
          </p:nvPr>
        </p:nvGraphicFramePr>
        <p:xfrm>
          <a:off x="361950" y="1333500"/>
          <a:ext cx="11239500" cy="470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81" name="Document" r:id="rId4" imgW="11514849" imgH="4822510" progId="Word.Document.12">
                  <p:embed/>
                </p:oleObj>
              </mc:Choice>
              <mc:Fallback>
                <p:oleObj name="Document" r:id="rId4" imgW="11514849" imgH="482251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70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579253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703502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86498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3485640"/>
              </p:ext>
            </p:extLst>
          </p:nvPr>
        </p:nvGraphicFramePr>
        <p:xfrm>
          <a:off x="190550" y="1031201"/>
          <a:ext cx="11258550" cy="582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4" name="Document" r:id="rId4" imgW="11537474" imgH="5970008" progId="Word.Document.12">
                  <p:embed/>
                </p:oleObj>
              </mc:Choice>
              <mc:Fallback>
                <p:oleObj name="Document" r:id="rId4" imgW="11537474" imgH="597000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1031201"/>
                        <a:ext cx="11258550" cy="582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20310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130821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201422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2130821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插值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7401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8107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740118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拟合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312600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C651318-E7CD-41FC-A697-89F48FCD0B52}"/>
              </a:ext>
            </a:extLst>
          </p:cNvPr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7.2.1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最小二乘拟合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91AA2C19-C4E5-490C-AB89-17F8DAB543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7779370"/>
              </p:ext>
            </p:extLst>
          </p:nvPr>
        </p:nvGraphicFramePr>
        <p:xfrm>
          <a:off x="536761" y="1568521"/>
          <a:ext cx="11239500" cy="5276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0" name="Document" r:id="rId4" imgW="11514849" imgH="5404345" progId="Word.Document.12">
                  <p:embed/>
                </p:oleObj>
              </mc:Choice>
              <mc:Fallback>
                <p:oleObj name="Document" r:id="rId4" imgW="11514849" imgH="5404345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6761" y="1568521"/>
                        <a:ext cx="11239500" cy="5276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173515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7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0692317"/>
              </p:ext>
            </p:extLst>
          </p:nvPr>
        </p:nvGraphicFramePr>
        <p:xfrm>
          <a:off x="361950" y="11049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8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1049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38712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6883517"/>
              </p:ext>
            </p:extLst>
          </p:nvPr>
        </p:nvGraphicFramePr>
        <p:xfrm>
          <a:off x="552450" y="971550"/>
          <a:ext cx="11491865" cy="635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2" name="Document" r:id="rId4" imgW="11491865" imgH="6358137" progId="Word.Document.12">
                  <p:embed/>
                </p:oleObj>
              </mc:Choice>
              <mc:Fallback>
                <p:oleObj name="Document" r:id="rId4" imgW="11491865" imgH="6358137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2450" y="971550"/>
                        <a:ext cx="11491865" cy="635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484023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8007045"/>
              </p:ext>
            </p:extLst>
          </p:nvPr>
        </p:nvGraphicFramePr>
        <p:xfrm>
          <a:off x="361950" y="1104900"/>
          <a:ext cx="11239500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7" name="Document" r:id="rId4" imgW="11491865" imgH="5610269" progId="Word.Document.12">
                  <p:embed/>
                </p:oleObj>
              </mc:Choice>
              <mc:Fallback>
                <p:oleObj name="Document" r:id="rId4" imgW="11491865" imgH="5610269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104900"/>
                        <a:ext cx="11239500" cy="546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105901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0992729"/>
              </p:ext>
            </p:extLst>
          </p:nvPr>
        </p:nvGraphicFramePr>
        <p:xfrm>
          <a:off x="361950" y="1104900"/>
          <a:ext cx="1122045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0" name="Document" r:id="rId4" imgW="11491865" imgH="5002559" progId="Word.Document.12">
                  <p:embed/>
                </p:oleObj>
              </mc:Choice>
              <mc:Fallback>
                <p:oleObj name="Document" r:id="rId4" imgW="11491865" imgH="5002559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104900"/>
                        <a:ext cx="11220450" cy="487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350845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3598314"/>
              </p:ext>
            </p:extLst>
          </p:nvPr>
        </p:nvGraphicFramePr>
        <p:xfrm>
          <a:off x="361950" y="11049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24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1049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735974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7755934"/>
              </p:ext>
            </p:extLst>
          </p:nvPr>
        </p:nvGraphicFramePr>
        <p:xfrm>
          <a:off x="361950" y="1104900"/>
          <a:ext cx="11239500" cy="516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8" name="Document" r:id="rId4" imgW="11514849" imgH="5299406" progId="Word.Document.12">
                  <p:embed/>
                </p:oleObj>
              </mc:Choice>
              <mc:Fallback>
                <p:oleObj name="Document" r:id="rId4" imgW="11514849" imgH="5299406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104900"/>
                        <a:ext cx="11239500" cy="516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44863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3582416"/>
              </p:ext>
            </p:extLst>
          </p:nvPr>
        </p:nvGraphicFramePr>
        <p:xfrm>
          <a:off x="361950" y="11049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72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1049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85884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7.1.1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插值方法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2766648"/>
              </p:ext>
            </p:extLst>
          </p:nvPr>
        </p:nvGraphicFramePr>
        <p:xfrm>
          <a:off x="323850" y="1752600"/>
          <a:ext cx="11239500" cy="400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1" name="Document" r:id="rId4" imgW="11514849" imgH="4112736" progId="Word.Document.12">
                  <p:embed/>
                </p:oleObj>
              </mc:Choice>
              <mc:Fallback>
                <p:oleObj name="Document" r:id="rId4" imgW="11514849" imgH="411273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400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18032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1018692"/>
              </p:ext>
            </p:extLst>
          </p:nvPr>
        </p:nvGraphicFramePr>
        <p:xfrm>
          <a:off x="361950" y="1104900"/>
          <a:ext cx="1123950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96" name="Document" r:id="rId4" imgW="11514849" imgH="4153346" progId="Word.Document.12">
                  <p:embed/>
                </p:oleObj>
              </mc:Choice>
              <mc:Fallback>
                <p:oleObj name="Document" r:id="rId4" imgW="11514849" imgH="4153346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104900"/>
                        <a:ext cx="1123950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18495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5805715"/>
              </p:ext>
            </p:extLst>
          </p:nvPr>
        </p:nvGraphicFramePr>
        <p:xfrm>
          <a:off x="361950" y="11049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20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1049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6834569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7.2.2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数据拟合的</a:t>
            </a: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Python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5859540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8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04813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5202607"/>
              </p:ext>
            </p:extLst>
          </p:nvPr>
        </p:nvGraphicFramePr>
        <p:xfrm>
          <a:off x="361950" y="11049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44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1049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7395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0629696"/>
              </p:ext>
            </p:extLst>
          </p:nvPr>
        </p:nvGraphicFramePr>
        <p:xfrm>
          <a:off x="361950" y="11049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4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1049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2DB74DEE-50C8-4943-99FF-77A5A0C4C4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8311178"/>
              </p:ext>
            </p:extLst>
          </p:nvPr>
        </p:nvGraphicFramePr>
        <p:xfrm>
          <a:off x="361950" y="2571750"/>
          <a:ext cx="11201400" cy="407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5" name="Document" r:id="rId6" imgW="11469241" imgH="4191799" progId="Word.Document.12">
                  <p:embed/>
                </p:oleObj>
              </mc:Choice>
              <mc:Fallback>
                <p:oleObj name="Document" r:id="rId6" imgW="11469241" imgH="4191799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950" y="2571750"/>
                        <a:ext cx="11201400" cy="407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374822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6514352"/>
              </p:ext>
            </p:extLst>
          </p:nvPr>
        </p:nvGraphicFramePr>
        <p:xfrm>
          <a:off x="222250" y="1259929"/>
          <a:ext cx="11201400" cy="445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2" name="Document" r:id="rId4" imgW="11469241" imgH="4573460" progId="Word.Document.12">
                  <p:embed/>
                </p:oleObj>
              </mc:Choice>
              <mc:Fallback>
                <p:oleObj name="Document" r:id="rId4" imgW="11469241" imgH="457346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250" y="1259929"/>
                        <a:ext cx="11201400" cy="445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3DE808DF-5661-4D5B-A19A-CD739C91BD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8059263"/>
              </p:ext>
            </p:extLst>
          </p:nvPr>
        </p:nvGraphicFramePr>
        <p:xfrm>
          <a:off x="222250" y="3141762"/>
          <a:ext cx="11201400" cy="445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3" name="Document" r:id="rId6" imgW="11469241" imgH="4573460" progId="Word.Document.12">
                  <p:embed/>
                </p:oleObj>
              </mc:Choice>
              <mc:Fallback>
                <p:oleObj name="Document" r:id="rId6" imgW="11469241" imgH="457346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2250" y="3141762"/>
                        <a:ext cx="11201400" cy="445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052092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157949"/>
              </p:ext>
            </p:extLst>
          </p:nvPr>
        </p:nvGraphicFramePr>
        <p:xfrm>
          <a:off x="-12288" y="985059"/>
          <a:ext cx="12020550" cy="615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3" name="Document" r:id="rId4" imgW="12252842" imgH="6299199" progId="Word.Document.12">
                  <p:embed/>
                </p:oleObj>
              </mc:Choice>
              <mc:Fallback>
                <p:oleObj name="Document" r:id="rId4" imgW="12252842" imgH="629919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2288" y="985059"/>
                        <a:ext cx="12020550" cy="6153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48192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484780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9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576076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536454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1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932173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2297881"/>
              </p:ext>
            </p:extLst>
          </p:nvPr>
        </p:nvGraphicFramePr>
        <p:xfrm>
          <a:off x="361950" y="1333500"/>
          <a:ext cx="11449050" cy="541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8" name="Document" r:id="rId4" imgW="11670708" imgH="5538753" progId="Word.Document.12">
                  <p:embed/>
                </p:oleObj>
              </mc:Choice>
              <mc:Fallback>
                <p:oleObj name="Document" r:id="rId4" imgW="11670708" imgH="55387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541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082401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937979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41318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082251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6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877362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562116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8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15160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6269024"/>
              </p:ext>
            </p:extLst>
          </p:nvPr>
        </p:nvGraphicFramePr>
        <p:xfrm>
          <a:off x="361950" y="1333500"/>
          <a:ext cx="11239500" cy="567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10" name="Document" r:id="rId4" imgW="11514849" imgH="5825178" progId="Word.Document.12">
                  <p:embed/>
                </p:oleObj>
              </mc:Choice>
              <mc:Fallback>
                <p:oleObj name="Document" r:id="rId4" imgW="11514849" imgH="582517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567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11013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4920496"/>
              </p:ext>
            </p:extLst>
          </p:nvPr>
        </p:nvGraphicFramePr>
        <p:xfrm>
          <a:off x="3533" y="985464"/>
          <a:ext cx="11880434" cy="52544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34" name="Document" r:id="rId4" imgW="11880434" imgH="5254484" progId="Word.Document.12">
                  <p:embed/>
                </p:oleObj>
              </mc:Choice>
              <mc:Fallback>
                <p:oleObj name="Document" r:id="rId4" imgW="11880434" imgH="52544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33" y="985464"/>
                        <a:ext cx="11880434" cy="52544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99162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拟合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843927"/>
              </p:ext>
            </p:extLst>
          </p:nvPr>
        </p:nvGraphicFramePr>
        <p:xfrm>
          <a:off x="361950" y="1333500"/>
          <a:ext cx="1125855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82" name="Document" r:id="rId4" imgW="11537474" imgH="5475502" progId="Word.Document.12">
                  <p:embed/>
                </p:oleObj>
              </mc:Choice>
              <mc:Fallback>
                <p:oleObj name="Document" r:id="rId4" imgW="11537474" imgH="547550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812689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7998396"/>
              </p:ext>
            </p:extLst>
          </p:nvPr>
        </p:nvGraphicFramePr>
        <p:xfrm>
          <a:off x="465138" y="1126845"/>
          <a:ext cx="11258550" cy="520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0" name="Document" r:id="rId4" imgW="11537474" imgH="5335344" progId="Word.Document.12">
                  <p:embed/>
                </p:oleObj>
              </mc:Choice>
              <mc:Fallback>
                <p:oleObj name="Document" r:id="rId4" imgW="11537474" imgH="533534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126845"/>
                        <a:ext cx="11258550" cy="520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20927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7.1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插值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662388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580300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自定义 81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EF7768"/>
      </a:accent1>
      <a:accent2>
        <a:srgbClr val="C7C7C7"/>
      </a:accent2>
      <a:accent3>
        <a:srgbClr val="38B1BF"/>
      </a:accent3>
      <a:accent4>
        <a:srgbClr val="FF9933"/>
      </a:accent4>
      <a:accent5>
        <a:srgbClr val="7F7F7F"/>
      </a:accent5>
      <a:accent6>
        <a:srgbClr val="878787"/>
      </a:accent6>
      <a:hlink>
        <a:srgbClr val="006387"/>
      </a:hlink>
      <a:folHlink>
        <a:srgbClr val="8B8B8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我的主题色">
      <a:dk1>
        <a:sysClr val="windowText" lastClr="000000"/>
      </a:dk1>
      <a:lt1>
        <a:sysClr val="window" lastClr="FFFFFF"/>
      </a:lt1>
      <a:dk2>
        <a:srgbClr val="E6325C"/>
      </a:dk2>
      <a:lt2>
        <a:srgbClr val="E6325C"/>
      </a:lt2>
      <a:accent1>
        <a:srgbClr val="A3CD39"/>
      </a:accent1>
      <a:accent2>
        <a:srgbClr val="A3CD39"/>
      </a:accent2>
      <a:accent3>
        <a:srgbClr val="4EC0A5"/>
      </a:accent3>
      <a:accent4>
        <a:srgbClr val="4EC0A5"/>
      </a:accent4>
      <a:accent5>
        <a:srgbClr val="E4BE33"/>
      </a:accent5>
      <a:accent6>
        <a:srgbClr val="E4BE3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极目远眺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3432</TotalTime>
  <Words>468</Words>
  <Application>Microsoft Office PowerPoint</Application>
  <PresentationFormat>自定义</PresentationFormat>
  <Paragraphs>232</Paragraphs>
  <Slides>74</Slides>
  <Notes>72</Notes>
  <HiddenSlides>0</HiddenSlides>
  <MMClips>1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74</vt:i4>
      </vt:variant>
    </vt:vector>
  </HeadingPairs>
  <TitlesOfParts>
    <vt:vector size="85" baseType="lpstr">
      <vt:lpstr>隶书</vt:lpstr>
      <vt:lpstr>微软雅黑</vt:lpstr>
      <vt:lpstr>Arial</vt:lpstr>
      <vt:lpstr>Calibri</vt:lpstr>
      <vt:lpstr>Eras Bold ITC</vt:lpstr>
      <vt:lpstr>Impact</vt:lpstr>
      <vt:lpstr>Times New Roman</vt:lpstr>
      <vt:lpstr>Office 主题</vt:lpstr>
      <vt:lpstr>Office 主题​​</vt:lpstr>
      <vt:lpstr>Document</vt:lpstr>
      <vt:lpstr>Microsoft Word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亮亮图文旗舰店</dc:subject>
  <cp:keywords>更多模版：亮亮图文旗舰店https:/liangliangtuwen.tmall.com</cp:keywords>
  <dc:description>更多模版：亮亮图文旗舰店https://liangliangtuwen.tmall.com</dc:description>
  <cp:lastModifiedBy>sxj</cp:lastModifiedBy>
  <cp:revision>33</cp:revision>
  <dcterms:created xsi:type="dcterms:W3CDTF">2015-04-23T03:04:04Z</dcterms:created>
  <dcterms:modified xsi:type="dcterms:W3CDTF">2020-03-03T04:19:12Z</dcterms:modified>
</cp:coreProperties>
</file>

<file path=docProps/thumbnail.jpeg>
</file>